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7" r:id="rId5"/>
    <p:sldId id="264" r:id="rId6"/>
    <p:sldId id="268" r:id="rId7"/>
    <p:sldId id="289" r:id="rId8"/>
    <p:sldId id="277" r:id="rId9"/>
    <p:sldId id="291" r:id="rId10"/>
    <p:sldId id="278" r:id="rId11"/>
    <p:sldId id="279" r:id="rId12"/>
    <p:sldId id="280" r:id="rId13"/>
    <p:sldId id="281" r:id="rId14"/>
    <p:sldId id="282" r:id="rId15"/>
    <p:sldId id="290" r:id="rId16"/>
    <p:sldId id="283" r:id="rId17"/>
    <p:sldId id="286" r:id="rId18"/>
    <p:sldId id="285" r:id="rId19"/>
    <p:sldId id="284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C4"/>
    <a:srgbClr val="0097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737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7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ommons.wikimedia.org/wiki/File:Piri_reis_world_map_01.jpg?uselang=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ru.wikipedia.org/wiki/%D0%A4%D0%B0%D0%B9%D0%BB:Piri_azimut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hronomir.ru/wp-content/uploads/2014/11/%D0%9A%D0%B0%D0%BC%D0%B5%D0%BD%D1%8C-%D1%81-%D0%BC%D0%B8%D0%BA%D1%80%D0%BE%D1%87%D0%B8%D0%BF%D0%BE%D0%BC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ommons.wikimedia.org/wiki/File:Ica_stones7.JPG?uselang=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mmons.wikimedia.org/wiki/File:Ica_stones6.JPG?uselang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Pteranodon_hharder.jpg?uselang=r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hyperlink" Target="https://commons.wikimedia.org/wiki/File:Rhamphor.jpg?uselang=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386792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Следы исчезнувших цивилизаций</a:t>
            </a:r>
            <a:endParaRPr lang="ru-RU" sz="9600" b="1" dirty="0">
              <a:solidFill>
                <a:srgbClr val="0091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3333744"/>
            <a:ext cx="5143536" cy="3524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</a:t>
            </a:r>
            <a:r>
              <a:rPr lang="ru-RU" i="1" dirty="0" smtClean="0">
                <a:solidFill>
                  <a:schemeClr val="bg1"/>
                </a:solidFill>
              </a:rPr>
              <a:t>        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b="1" i="1" dirty="0" smtClean="0">
                <a:solidFill>
                  <a:srgbClr val="0091C4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i="1" dirty="0" smtClean="0">
                <a:solidFill>
                  <a:srgbClr val="0091C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91C4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ученица 8б </a:t>
            </a:r>
            <a:r>
              <a:rPr lang="ru-RU" i="1" dirty="0" smtClean="0">
                <a:solidFill>
                  <a:srgbClr val="0091C4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класса Даниленко </a:t>
            </a:r>
            <a:r>
              <a:rPr lang="ru-RU" i="1" dirty="0" smtClean="0">
                <a:solidFill>
                  <a:srgbClr val="0091C4"/>
                </a:solidFill>
                <a:effectLst/>
                <a:latin typeface="Times New Roman" pitchFamily="18" charset="0"/>
                <a:cs typeface="Times New Roman" pitchFamily="18" charset="0"/>
              </a:rPr>
              <a:t>Диана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91C4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i="1" dirty="0" smtClean="0">
                <a:solidFill>
                  <a:srgbClr val="0091C4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истории</a:t>
            </a:r>
            <a:endParaRPr lang="ru-RU" i="1" dirty="0" smtClean="0">
              <a:solidFill>
                <a:srgbClr val="0091C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91C4"/>
                </a:solidFill>
                <a:effectLst/>
                <a:latin typeface="Times New Roman" pitchFamily="18" charset="0"/>
                <a:cs typeface="Times New Roman" pitchFamily="18" charset="0"/>
              </a:rPr>
              <a:t>Крюк </a:t>
            </a:r>
            <a:r>
              <a:rPr lang="ru-RU" i="1" dirty="0" smtClean="0">
                <a:solidFill>
                  <a:srgbClr val="0091C4"/>
                </a:solidFill>
                <a:effectLst/>
                <a:latin typeface="Times New Roman" pitchFamily="18" charset="0"/>
                <a:cs typeface="Times New Roman" pitchFamily="18" charset="0"/>
              </a:rPr>
              <a:t>Марина Николаевна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Карта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Пири-реиса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upload.wikimedia.org/wikipedia/commons/thumb/7/70/Piri_reis_world_map_01.jpg/180px-Piri_reis_world_map_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285860"/>
            <a:ext cx="6000792" cy="514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Побережье Антарктиды без ледникового панциря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ri azimut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1285852" y="1571612"/>
            <a:ext cx="6929486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Хрустальные черепа.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mokey-Quartz-Rock-Mitchell-Hedges-Crystal-Skull-Replica-19 (Копировать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357718" cy="410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Хрустальный череп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1428736"/>
            <a:ext cx="4143372" cy="418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рустальный череп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8581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Карта создателя. Древняя 3D карта Земли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51" t="21013" r="20659" b="28535"/>
          <a:stretch>
            <a:fillRect/>
          </a:stretch>
        </p:blipFill>
        <p:spPr bwMode="auto">
          <a:xfrm>
            <a:off x="1214414" y="2214554"/>
            <a:ext cx="652620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437" t="5152" r="13437" b="12347"/>
          <a:stretch>
            <a:fillRect/>
          </a:stretch>
        </p:blipFill>
        <p:spPr bwMode="auto">
          <a:xfrm>
            <a:off x="642910" y="148351"/>
            <a:ext cx="7929586" cy="670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029" t="4738" r="28029" b="12260"/>
          <a:stretch>
            <a:fillRect/>
          </a:stretch>
        </p:blipFill>
        <p:spPr bwMode="auto">
          <a:xfrm>
            <a:off x="0" y="279750"/>
            <a:ext cx="4643470" cy="65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2500" t="10000" r="13437" b="17500"/>
          <a:stretch>
            <a:fillRect/>
          </a:stretch>
        </p:blipFill>
        <p:spPr bwMode="auto">
          <a:xfrm>
            <a:off x="4643438" y="1714488"/>
            <a:ext cx="564360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Ядерные отходы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3" t="9470" r="7663" b="16345"/>
          <a:stretch>
            <a:fillRect/>
          </a:stretch>
        </p:blipFill>
        <p:spPr bwMode="auto">
          <a:xfrm>
            <a:off x="928662" y="1571612"/>
            <a:ext cx="755111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Тисульская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находка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000" t="8750" r="19062" b="16250"/>
          <a:stretch>
            <a:fillRect/>
          </a:stretch>
        </p:blipFill>
        <p:spPr bwMode="auto">
          <a:xfrm>
            <a:off x="357158" y="1785926"/>
            <a:ext cx="46434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199" t="7260" r="40530" b="15398"/>
          <a:stretch>
            <a:fillRect/>
          </a:stretch>
        </p:blipFill>
        <p:spPr bwMode="auto">
          <a:xfrm>
            <a:off x="5072065" y="1785926"/>
            <a:ext cx="380516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 Микрочип возрастом 250 миллионов лет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мень с микрочипом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472" y="1571612"/>
            <a:ext cx="8286808" cy="52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некоторые объекты Древнего  Мира.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познакомиться с различными источниками, рассказывающими о  Древнем Мире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выделить сведения, которые помогут доказать существование исчезнувших цивилизаций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постараться отыскать неуместные артефакты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сделать вывод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культура Древнего Мира.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14356"/>
            <a:ext cx="6858048" cy="56102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артефакты, относящиеся к Древнему Миру, древние источники информации.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можно найти доказательства существования древних  высокоразвитых  цивилизаций, возрастом от 12 тыс. лет до 600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лет, не только на территории Египта, но и в других местах нашей планеты и даже в России.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анализ научной, научно – популярной и популярной литературы.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Камни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upload.wikimedia.org/wikipedia/commons/thumb/2/2e/Ica_stones7.JPG/240px-Ica_stones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643050"/>
            <a:ext cx="7215238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Люди и динозавры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upload.wikimedia.org/wikipedia/commons/thumb/e/e0/Ica_stones6.JPG/250px-Ica_stones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714348" y="1357298"/>
            <a:ext cx="7715304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Карта Земли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688" t="5000" r="20312" b="11250"/>
          <a:stretch>
            <a:fillRect/>
          </a:stretch>
        </p:blipFill>
        <p:spPr bwMode="auto">
          <a:xfrm>
            <a:off x="1000100" y="1428736"/>
            <a:ext cx="696890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Птеранодоны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41775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Птерозавры</a:t>
            </a:r>
          </a:p>
          <a:p>
            <a:pPr algn="ctr"/>
            <a:endParaRPr lang="ru-RU" dirty="0"/>
          </a:p>
        </p:txBody>
      </p:sp>
      <p:pic>
        <p:nvPicPr>
          <p:cNvPr id="7" name="Содержимое 6" descr="Pteranodon hharder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000240"/>
            <a:ext cx="4357686" cy="37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s://upload.wikimedia.org/wikipedia/commons/thumb/4/42/Rhamphor.jpg/120px-Rhamphor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000240"/>
            <a:ext cx="4357718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Операции по пересадке органов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67" t="5682" r="8567" b="12241"/>
          <a:stretch>
            <a:fillRect/>
          </a:stretch>
        </p:blipFill>
        <p:spPr bwMode="auto">
          <a:xfrm>
            <a:off x="571472" y="1714488"/>
            <a:ext cx="750095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2812" t="16250" r="22812" b="23750"/>
          <a:stretch>
            <a:fillRect/>
          </a:stretch>
        </p:blipFill>
        <p:spPr bwMode="auto">
          <a:xfrm>
            <a:off x="785786" y="1500174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Операция по пересадке сердца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5140" t="13574" r="25140" b="21711"/>
          <a:stretch>
            <a:fillRect/>
          </a:stretch>
        </p:blipFill>
        <p:spPr bwMode="auto">
          <a:xfrm>
            <a:off x="1928794" y="1357298"/>
            <a:ext cx="5634865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200</Words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Следы исчезнувших цивилизаций</vt:lpstr>
      <vt:lpstr>Слайд 2</vt:lpstr>
      <vt:lpstr> </vt:lpstr>
      <vt:lpstr>Глава I. Камни Ики </vt:lpstr>
      <vt:lpstr>Люди и динозавры</vt:lpstr>
      <vt:lpstr>Карта Земли</vt:lpstr>
      <vt:lpstr>Слайд 7</vt:lpstr>
      <vt:lpstr>Операции по пересадке органов</vt:lpstr>
      <vt:lpstr>Операция по пересадке сердца</vt:lpstr>
      <vt:lpstr>Глава II. Карта Пири-реиса </vt:lpstr>
      <vt:lpstr>Побережье Антарктиды без ледникового панциря</vt:lpstr>
      <vt:lpstr>Глава III. Хрустальные черепа.</vt:lpstr>
      <vt:lpstr>Слайд 13</vt:lpstr>
      <vt:lpstr>Глава IV.  Карта создателя. Древняя 3D карта Земли</vt:lpstr>
      <vt:lpstr>Слайд 15</vt:lpstr>
      <vt:lpstr>Слайд 16</vt:lpstr>
      <vt:lpstr>Глава V.  Ядерные отходы</vt:lpstr>
      <vt:lpstr>Глава VI.  Тисульская находка </vt:lpstr>
      <vt:lpstr>Глава VII. Микрочип возрастом 250 миллионов лет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</dc:title>
  <cp:lastModifiedBy>Библиотека</cp:lastModifiedBy>
  <cp:revision>124</cp:revision>
  <dcterms:modified xsi:type="dcterms:W3CDTF">2007-05-13T17:06:49Z</dcterms:modified>
</cp:coreProperties>
</file>